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F82E1-AD77-4ED0-B5E0-2381F01E8A6D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9F8D5-9C39-4D8B-AA7C-0E2CF866D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383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F82E1-AD77-4ED0-B5E0-2381F01E8A6D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9F8D5-9C39-4D8B-AA7C-0E2CF866D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648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F82E1-AD77-4ED0-B5E0-2381F01E8A6D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9F8D5-9C39-4D8B-AA7C-0E2CF866D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567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F82E1-AD77-4ED0-B5E0-2381F01E8A6D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9F8D5-9C39-4D8B-AA7C-0E2CF866D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145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F82E1-AD77-4ED0-B5E0-2381F01E8A6D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9F8D5-9C39-4D8B-AA7C-0E2CF866D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979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F82E1-AD77-4ED0-B5E0-2381F01E8A6D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9F8D5-9C39-4D8B-AA7C-0E2CF866D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727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F82E1-AD77-4ED0-B5E0-2381F01E8A6D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9F8D5-9C39-4D8B-AA7C-0E2CF866D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919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F82E1-AD77-4ED0-B5E0-2381F01E8A6D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9F8D5-9C39-4D8B-AA7C-0E2CF866D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997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F82E1-AD77-4ED0-B5E0-2381F01E8A6D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9F8D5-9C39-4D8B-AA7C-0E2CF866D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092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F82E1-AD77-4ED0-B5E0-2381F01E8A6D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9F8D5-9C39-4D8B-AA7C-0E2CF866D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812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F82E1-AD77-4ED0-B5E0-2381F01E8A6D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9F8D5-9C39-4D8B-AA7C-0E2CF866D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576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F82E1-AD77-4ED0-B5E0-2381F01E8A6D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9F8D5-9C39-4D8B-AA7C-0E2CF866D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159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397" t="5919" r="7520" b="7754"/>
          <a:stretch/>
        </p:blipFill>
        <p:spPr>
          <a:xfrm>
            <a:off x="4807" y="504967"/>
            <a:ext cx="12210439" cy="6353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775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342EDAA85D1846BDA508A28141BC2B" ma:contentTypeVersion="" ma:contentTypeDescription="Create a new document." ma:contentTypeScope="" ma:versionID="770bcb65b00a38b533a5ae73b732dd47">
  <xsd:schema xmlns:xsd="http://www.w3.org/2001/XMLSchema" xmlns:xs="http://www.w3.org/2001/XMLSchema" xmlns:p="http://schemas.microsoft.com/office/2006/metadata/properties" xmlns:ns1="http://schemas.microsoft.com/sharepoint/v3" xmlns:ns2="560e83b5-ecf1-49b5-8df5-efdeba3aea8e" xmlns:ns3="8ffecbdb-44a8-4cbb-adbc-24189428b1e5" xmlns:ns4="243c381b-9e7b-4f3f-9faa-d5f947766a1e" targetNamespace="http://schemas.microsoft.com/office/2006/metadata/properties" ma:root="true" ma:fieldsID="1fbe1ccc4d1c4fb1b91b7c51020147e4" ns1:_="" ns2:_="" ns3:_="" ns4:_="">
    <xsd:import namespace="http://schemas.microsoft.com/sharepoint/v3"/>
    <xsd:import namespace="560e83b5-ecf1-49b5-8df5-efdeba3aea8e"/>
    <xsd:import namespace="8ffecbdb-44a8-4cbb-adbc-24189428b1e5"/>
    <xsd:import namespace="243c381b-9e7b-4f3f-9faa-d5f947766a1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_Flow_SignoffStatu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ServiceLocation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e83b5-ecf1-49b5-8df5-efdeba3aea8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ecbdb-44a8-4cbb-adbc-24189428b1e5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3c381b-9e7b-4f3f-9faa-d5f947766a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_Flow_SignoffStatus" ma:index="16" nillable="true" ma:displayName="Sign-off status" ma:internalName="_x0024_Resources_x003a_core_x002c_Signoff_Status_x003b_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Flow_SignoffStatus xmlns="243c381b-9e7b-4f3f-9faa-d5f947766a1e" xsi:nil="true"/>
    <LastSharedByTime xmlns="8ffecbdb-44a8-4cbb-adbc-24189428b1e5" xsi:nil="true"/>
    <LastSharedByUser xmlns="8ffecbdb-44a8-4cbb-adbc-24189428b1e5" xsi:nil="true"/>
    <SharedWithUsers xmlns="560e83b5-ecf1-49b5-8df5-efdeba3aea8e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CB0263D0-133C-4B95-9553-0510B9F9E8B6}"/>
</file>

<file path=customXml/itemProps2.xml><?xml version="1.0" encoding="utf-8"?>
<ds:datastoreItem xmlns:ds="http://schemas.openxmlformats.org/officeDocument/2006/customXml" ds:itemID="{BA9D064A-B20F-470C-BB88-2F4B3FE2DF51}"/>
</file>

<file path=customXml/itemProps3.xml><?xml version="1.0" encoding="utf-8"?>
<ds:datastoreItem xmlns:ds="http://schemas.openxmlformats.org/officeDocument/2006/customXml" ds:itemID="{4C20E412-5041-42D4-BAD8-9386772B17C2}"/>
</file>

<file path=docProps/app.xml><?xml version="1.0" encoding="utf-8"?>
<Properties xmlns="http://schemas.openxmlformats.org/officeDocument/2006/extended-properties" xmlns:vt="http://schemas.openxmlformats.org/officeDocument/2006/docPropsVTypes">
  <TotalTime>1011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Malcolm Cline</dc:creator>
  <cp:lastModifiedBy>Fanélie Chartrain</cp:lastModifiedBy>
  <cp:revision>2</cp:revision>
  <dcterms:created xsi:type="dcterms:W3CDTF">2020-04-16T16:14:46Z</dcterms:created>
  <dcterms:modified xsi:type="dcterms:W3CDTF">2020-04-27T19:36:05Z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0x010100DC342EDAA85D1846BDA508A28141BC2B</vt:lpwstr>
  </property>
  <property fmtid="{D5CDD505-2E9C-101B-9397-08002B2CF9AE}" pid="3" name="Order">
    <vt:r8>538400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